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embeddedFontLst>
    <p:embeddedFont>
      <p:font typeface="等线" panose="02010600030101010101" pitchFamily="2" charset="-122"/>
      <p:regular r:id="rId4"/>
      <p:bold r:id="rId5"/>
    </p:embeddedFont>
    <p:embeddedFont>
      <p:font typeface="等线 Light" panose="02010600030101010101" pitchFamily="2" charset="-122"/>
      <p:regular r:id="rId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70" d="100"/>
          <a:sy n="70" d="100"/>
        </p:scale>
        <p:origin x="106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5" Type="http://schemas.openxmlformats.org/officeDocument/2006/relationships/font" Target="fonts/font2.fntdata"/><Relationship Id="rId10" Type="http://schemas.openxmlformats.org/officeDocument/2006/relationships/tableStyles" Target="tableStyles.xml"/><Relationship Id="rId4" Type="http://schemas.openxmlformats.org/officeDocument/2006/relationships/font" Target="fonts/font1.fntdata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FC68B3-2C2A-1540-8E6D-01F43BC4E5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1FF92-64DD-E043-AD5E-40B9A10519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A4FD22-31AB-0A42-AFB3-F7CC57F10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0DC92-EF7D-B34A-A8AD-332793352B8D}" type="datetimeFigureOut">
              <a:rPr kumimoji="1" lang="zh-CN" altLang="en-US" smtClean="0"/>
              <a:t>2026/6/15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9B368E-380D-1046-B93B-86EBAB7EC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110B2E-91D6-CC4E-9AE9-3DD999631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77BA-AC83-4E4C-8578-C7900EEE5B9A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83F4062-82C0-F042-FCBD-6A5F6AD77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2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6FAE3F-D230-FD43-8924-6494ACE2E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6B27067-D4CA-664F-BEE9-FFB1DEAF96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0A422F-8986-824D-AF93-5C8289E67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0DC92-EF7D-B34A-A8AD-332793352B8D}" type="datetimeFigureOut">
              <a:rPr kumimoji="1" lang="zh-CN" altLang="en-US" smtClean="0"/>
              <a:t>2026/6/15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1F9850-837D-5146-98EA-737E5FF7E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34900F-7012-3443-9E7D-0F581ED74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77BA-AC83-4E4C-8578-C7900EEE5B9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12063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FF84EEA-7141-CE44-8C89-BAFED27A2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7A677D-6FB3-7643-BC04-E61021F2AE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470E9F-7D38-3847-9C15-2869FB6C3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0DC92-EF7D-B34A-A8AD-332793352B8D}" type="datetimeFigureOut">
              <a:rPr kumimoji="1" lang="zh-CN" altLang="en-US" smtClean="0"/>
              <a:t>2026/6/15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AF8F56-89B4-6747-ABB4-58147BD21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4BD0DA-B698-E14D-AD16-1692320A6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77BA-AC83-4E4C-8578-C7900EEE5B9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01560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AD109-7AC3-AB40-92B5-0455ACCD2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A387AFF-7BE3-4549-A5A9-B8CC40296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5D8071-2B31-064E-95C8-DDFC79BB1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0DC92-EF7D-B34A-A8AD-332793352B8D}" type="datetimeFigureOut">
              <a:rPr kumimoji="1" lang="zh-CN" altLang="en-US" smtClean="0"/>
              <a:t>2026/6/15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272E38-50DE-534C-812F-ABE863C90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88E347-1473-1441-BB17-4A2B73F82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77BA-AC83-4E4C-8578-C7900EEE5B9A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47551B2-D9D8-D2A1-3D80-9EAE130ECA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56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40169D-53BB-EA4F-B2F0-83864DAAC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E2FBB1-1C22-F841-B18F-59A96F5AD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044BF9-8E89-1244-90DC-961CBD651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0DC92-EF7D-B34A-A8AD-332793352B8D}" type="datetimeFigureOut">
              <a:rPr kumimoji="1" lang="zh-CN" altLang="en-US" smtClean="0"/>
              <a:t>2026/6/15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5A0F5E-876D-5A49-9B3E-4E6394C4C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B7C301-0627-AF4D-B829-8F89E76E3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77BA-AC83-4E4C-8578-C7900EEE5B9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82996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D912A3-9F24-4F48-827C-F4CC7AA70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E5FEAF-84B1-9F43-A307-3920D73FB4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0E05397-656E-684E-96C2-7325AFFC0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B26550C-D5FC-AF45-B29B-E6EAFAF11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0DC92-EF7D-B34A-A8AD-332793352B8D}" type="datetimeFigureOut">
              <a:rPr kumimoji="1" lang="zh-CN" altLang="en-US" smtClean="0"/>
              <a:t>2026/6/15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13B8350-6A02-5543-9F8F-3698B95C5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D09990-EE71-2A4E-9E3F-65A1FB9E6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77BA-AC83-4E4C-8578-C7900EEE5B9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85375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E95E9E-4A56-7440-AB57-43C53FDB0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14297E1-16A9-F24B-8B41-35515B2D9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B113F87-6E3A-2348-B5DF-4AE7881C8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DF19729-B2EE-EA47-BA94-1BB9591CE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50EF72-6D26-B546-8A17-5587270EB2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1CBA980-6F2C-7D43-8D6B-936E01532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0DC92-EF7D-B34A-A8AD-332793352B8D}" type="datetimeFigureOut">
              <a:rPr kumimoji="1" lang="zh-CN" altLang="en-US" smtClean="0"/>
              <a:t>2026/6/15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44EE5BE-6396-D84E-966A-6D96B5BFD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0360DEB-07A6-6F4C-B98A-38028C42E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77BA-AC83-4E4C-8578-C7900EEE5B9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534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CE5454-34DC-AA46-A6DA-8D34DE1F2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00CF96E-1209-1B47-A7E6-4E7080961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0DC92-EF7D-B34A-A8AD-332793352B8D}" type="datetimeFigureOut">
              <a:rPr kumimoji="1" lang="zh-CN" altLang="en-US" smtClean="0"/>
              <a:t>2026/6/15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9CB3605-3CD6-4B4A-A5ED-82E54D82D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00FB8F-3CCC-3F47-A7FB-CE8E11FB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77BA-AC83-4E4C-8578-C7900EEE5B9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80993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D527985-06AC-964A-BADE-5A1DFD43A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0DC92-EF7D-B34A-A8AD-332793352B8D}" type="datetimeFigureOut">
              <a:rPr kumimoji="1" lang="zh-CN" altLang="en-US" smtClean="0"/>
              <a:t>2026/6/15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19071F5-F628-BF42-A5ED-EF3B6A36A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66CDB5B-0E17-2B48-B78E-4ECBBC177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77BA-AC83-4E4C-8578-C7900EEE5B9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30178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AEE444-6473-FA47-BF8A-9019387D4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9ACFE6-FD8A-0147-96B2-259ECFFCA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35EEAF2-D21E-AA41-99EB-F5792D3C43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EE60C7-9FB5-5044-9CB7-A7D903ED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0DC92-EF7D-B34A-A8AD-332793352B8D}" type="datetimeFigureOut">
              <a:rPr kumimoji="1" lang="zh-CN" altLang="en-US" smtClean="0"/>
              <a:t>2026/6/15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E06291-D3A6-5442-8C88-07BFA828D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C05538-2FB0-8E42-AC93-F40F4F82E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77BA-AC83-4E4C-8578-C7900EEE5B9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29211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BFB25A-4A0A-AA43-A27A-4D580D8C2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CEE8BBF-B8DF-E44B-A85F-737DBEA9CE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A5DF5E-A3A1-6044-B151-0550DF582E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608B168-E685-944C-BC0C-40441BEF0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0DC92-EF7D-B34A-A8AD-332793352B8D}" type="datetimeFigureOut">
              <a:rPr kumimoji="1" lang="zh-CN" altLang="en-US" smtClean="0"/>
              <a:t>2026/6/15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653AAD-19F5-E740-8712-D95C4F558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5DB36E-A830-F94B-B7A2-B12842250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77BA-AC83-4E4C-8578-C7900EEE5B9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037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E5140C8-B7A0-8542-B684-9FD80187D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221783-2461-C845-8987-A022B5503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8FD34-7E46-7342-A52E-0E0A7A611C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0DC92-EF7D-B34A-A8AD-332793352B8D}" type="datetimeFigureOut">
              <a:rPr kumimoji="1" lang="zh-CN" altLang="en-US" smtClean="0"/>
              <a:t>2026/6/15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F8A8F5-BF91-0245-B2EB-D9E2480D95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A960F7-BF2E-1140-89C1-9555EE65FB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977BA-AC83-4E4C-8578-C7900EEE5B9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50473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334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094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0</Words>
  <Application>Microsoft Office PowerPoint</Application>
  <PresentationFormat>宽屏</PresentationFormat>
  <Paragraphs>0</Paragraphs>
  <Slides>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6" baseType="lpstr">
      <vt:lpstr>等线 Light</vt:lpstr>
      <vt:lpstr>Arial</vt:lpstr>
      <vt:lpstr>等线</vt:lpstr>
      <vt:lpstr>Office 主题​​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LEI LIU</dc:creator>
  <cp:lastModifiedBy>Y F</cp:lastModifiedBy>
  <cp:revision>9</cp:revision>
  <dcterms:created xsi:type="dcterms:W3CDTF">2026-06-12T06:43:20Z</dcterms:created>
  <dcterms:modified xsi:type="dcterms:W3CDTF">2026-06-15T02:02:19Z</dcterms:modified>
</cp:coreProperties>
</file>